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CF-8342-48AD-88E4-8CD24D20F44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40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CF-8342-48AD-88E4-8CD24D20F44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8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CF-8342-48AD-88E4-8CD24D20F44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18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CF-8342-48AD-88E4-8CD24D20F44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84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CF-8342-48AD-88E4-8CD24D20F44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90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CF-8342-48AD-88E4-8CD24D20F44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13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CF-8342-48AD-88E4-8CD24D20F44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00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CF-8342-48AD-88E4-8CD24D20F44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56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CF-8342-48AD-88E4-8CD24D20F44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448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CF-8342-48AD-88E4-8CD24D20F44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47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FECF-8342-48AD-88E4-8CD24D20F44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90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 t="-5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3FECF-8342-48AD-88E4-8CD24D20F443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0F2A6-7BC1-46BA-93E0-32E096A05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01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Display Week Data for Exhibitors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Based on Display Week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627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Attendees by Region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905000"/>
            <a:ext cx="5427242" cy="3521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2057400"/>
            <a:ext cx="2743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2014 saw regional attendance pattern return to normal.  </a:t>
            </a:r>
          </a:p>
          <a:p>
            <a:endParaRPr lang="en-US" dirty="0"/>
          </a:p>
          <a:p>
            <a:r>
              <a:rPr lang="en-US" dirty="0" smtClean="0"/>
              <a:t>This appears to have been driven by a large increase in attendance, especially from USA, whereas 2013’s show in Canada had lower attendance from USA.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733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Attendee Purchasing 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514600"/>
            <a:ext cx="3657600" cy="36115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Display Week attendees are influential technologists and business leaders</a:t>
            </a:r>
          </a:p>
          <a:p>
            <a:r>
              <a:rPr lang="en-US" sz="2000" dirty="0" smtClean="0"/>
              <a:t>79% of attendees influence purchasing decisions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286000"/>
            <a:ext cx="5070636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5193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Display Week 2014 Media Coverage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7" y="2291682"/>
            <a:ext cx="4630431" cy="33471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209800"/>
            <a:ext cx="4237081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193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74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Display Week Data for Exhibitors</vt:lpstr>
      <vt:lpstr>Attendees by Region</vt:lpstr>
      <vt:lpstr>Attendee Purchasing Influence</vt:lpstr>
      <vt:lpstr>Display Week 2014 Media Coverage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Display Week Data for Exhibitors</dc:title>
  <dc:creator>SID HQ, 1475 S Bascom Ave Campbell CA 95008 sid.org</dc:creator>
  <cp:lastModifiedBy>SID HQ, 1475 S Bascom Ave Campbell CA 95008 sid.org</cp:lastModifiedBy>
  <cp:revision>5</cp:revision>
  <dcterms:created xsi:type="dcterms:W3CDTF">2014-08-29T16:08:38Z</dcterms:created>
  <dcterms:modified xsi:type="dcterms:W3CDTF">2014-08-29T22:36:09Z</dcterms:modified>
</cp:coreProperties>
</file>